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1" r:id="rId2"/>
    <p:sldId id="274" r:id="rId3"/>
    <p:sldId id="266" r:id="rId4"/>
    <p:sldId id="262" r:id="rId5"/>
    <p:sldId id="271" r:id="rId6"/>
    <p:sldId id="275" r:id="rId7"/>
    <p:sldId id="265" r:id="rId8"/>
    <p:sldId id="258" r:id="rId9"/>
    <p:sldId id="259" r:id="rId10"/>
    <p:sldId id="260" r:id="rId11"/>
    <p:sldId id="256" r:id="rId12"/>
    <p:sldId id="257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28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A595B-AACA-4CE0-BD1D-CE99532476A8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4C92C-0154-426F-8918-520F0F7DB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62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84442-2A91-472D-C388-9A12F2162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5AD717-389B-D9F0-B1C0-4F42BF2E3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3F06E-3CCB-A404-7C01-AB469060C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6B8C6-86BE-42A6-8EBD-B5C34D52F6FA}" type="datetime1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90AA6-97A6-1E76-49A5-52157582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Courtesy Nathan Bailey, Edwin Washington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25724-B590-C20B-FDFC-7F9FEC174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4A9FA-CEBD-4C8A-9DDB-4F1809F2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46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077E6-BEEE-A12A-1302-F4262389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97F26E-A1EF-6E0D-FAAA-BA203FAF2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1E83D-2CC4-A12A-F266-B791E72FE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F58B-29FB-416C-A52E-936B16213CAD}" type="datetime1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7A165-6CB8-58F1-78BC-1C6BC3AB5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Courtesy Nathan Bailey, Edwin Washington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44A86-5A1E-B2A3-7284-47CD15F71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4A9FA-CEBD-4C8A-9DDB-4F1809F2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DC9FBA-F84A-804F-1BB7-4090E31870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09F12-2598-AC32-5159-8831F1C51C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FD889-2D24-6865-366B-156AE3BD0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67CF-E67B-48BE-A99F-FAA31C516CD2}" type="datetime1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BBC25-A969-9052-CEF4-04999440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Courtesy Nathan Bailey, Edwin Washington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80D77-8746-3012-1F1E-200DD64C2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4A9FA-CEBD-4C8A-9DDB-4F1809F2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97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FF20F-0D0E-BA0F-9F28-FCBF62C5E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EB9C0-FA2E-D30E-B87E-44D58BF0F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BCB6A-D312-2653-2961-52E25DB7F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FA81C-0EF5-42AD-9D50-FD5143C202C1}" type="datetime1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E6E21-FD87-24C8-DE0C-8575EF594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Courtesy Nathan Bailey, Edwin Washington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157EC-69D0-EB5C-9FC9-FE63E2AE9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4A9FA-CEBD-4C8A-9DDB-4F1809F2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39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38F66-3A7E-A434-E658-49D77A0E6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6F287-661E-B8F1-B839-2F202A2F4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648B1-36CB-3888-7A8F-C20CC12DF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1575-862C-4690-B94B-A6A7A8F7E0A5}" type="datetime1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754BD-569C-0372-0A99-7A2627572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Courtesy Nathan Bailey, Edwin Washington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372E0-A8E7-DAFF-08F6-38EEF19FC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4A9FA-CEBD-4C8A-9DDB-4F1809F2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42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807F2-1AF7-D587-C77C-11F6A292F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7CFB0-59F4-0FD8-07AE-3518648E7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F01432-0C9A-ECA9-AFF3-9EB51EF85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69E58-E442-6978-B6DF-07A2903DA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FAEF2-88D4-4600-B1B1-17A5FBAC7F9A}" type="datetime1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5B6597-E59A-40DF-45D1-0ED60145C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Courtesy Nathan Bailey, Edwin Washington Project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48F3FB-045A-6064-869E-5DDBA7BD2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4A9FA-CEBD-4C8A-9DDB-4F1809F2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66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1AC39-58D6-A929-0B4A-8295121CE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3A943-273E-0D95-7BB1-4096AE81A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5543D1-C2CA-BF49-D2FB-1470BF82C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19C9BD-98F3-9048-13DB-795B235005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111683-A41A-8011-EB54-81DC77E08B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C46E4-10CF-C80A-B3F9-E543A31DA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9A3D-B361-47BB-9176-5B70232ABD84}" type="datetime1">
              <a:rPr lang="en-US" smtClean="0"/>
              <a:t>7/10/2025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D94222-5647-047C-7F11-1947D05D6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Courtesy Nathan Bailey, Edwin Washington Project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A00B16-DF58-AB94-FF4D-9418238FD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4A9FA-CEBD-4C8A-9DDB-4F1809F2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95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AA97C-47C5-3DDA-5B65-99750EB18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46BC20-4EF5-C9CB-0B4E-508461A32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5DCB-CDEF-4618-A73D-CE397F79DBA7}" type="datetime1">
              <a:rPr lang="en-US" smtClean="0"/>
              <a:t>7/10/2025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CDA3EB-59AB-DA12-EE82-AEA737469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Courtesy Nathan Bailey, Edwin Washington Project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0A0DD5-A1A9-953E-F318-86E7F12C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4A9FA-CEBD-4C8A-9DDB-4F1809F2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77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71E90D-5D15-174A-C229-4DB029415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6B4D0-FF36-4B76-B20D-BF7C75E782E3}" type="datetime1">
              <a:rPr lang="en-US" smtClean="0"/>
              <a:t>7/10/2025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24557-8F7C-F04B-6133-D0C40DF71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Courtesy Nathan Bailey, Edwin Washington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94B90-5D74-7A70-D87C-4F91313ED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4A9FA-CEBD-4C8A-9DDB-4F1809F2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2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B7D67-B53A-4614-5781-6660D2AEA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C8D20-057A-C577-F5BA-B5AD24D7E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31AEE8-9F90-F025-B201-FB0A19462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ADCC9A-BAE2-C27B-9699-060C79AD1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6A24-9A63-450E-B7A0-8D41C2E7D078}" type="datetime1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3EAF9-5B8C-32E7-867B-DC2E0B8E7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Courtesy Nathan Bailey, Edwin Washington Project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635B2-0493-0475-4116-1D8C11897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4A9FA-CEBD-4C8A-9DDB-4F1809F2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4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0CE47-9E20-5388-3702-B2BFEF443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BF178C-ED48-1C7D-6C50-0DB0D14EE6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7F633-6EF7-649E-F387-70FD8FD1F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9AEF1-2F95-F079-279B-64E593DDE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5800-E2DC-4338-92F4-9B8CAB890635}" type="datetime1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D3B7BE-3AF3-AC99-6AE2-4867045A6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Courtesy Nathan Bailey, Edwin Washington Project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3EE-6331-4418-04A7-F4A854E69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4A9FA-CEBD-4C8A-9DDB-4F1809F2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52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7D6B66-878B-9DB2-3C0B-D7775AC0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5CFBA-5CC9-4FE3-DA14-DA4740FCF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D4DB2-E9A6-EA6F-0047-C4F1A795A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FE4143-0C33-4D50-86AB-67CB51EE89EF}" type="datetime1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C1C17-36D0-059D-9195-6C3850E233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Courtesy Nathan Bailey, Edwin Washington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02508-0AD0-31E3-721C-4523F193C3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D4A9FA-CEBD-4C8A-9DDB-4F1809F2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3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356828-9C96-6C51-DC93-90FF0DFE89CA}"/>
              </a:ext>
            </a:extLst>
          </p:cNvPr>
          <p:cNvSpPr txBox="1"/>
          <p:nvPr/>
        </p:nvSpPr>
        <p:spPr>
          <a:xfrm>
            <a:off x="2586787" y="2406316"/>
            <a:ext cx="6542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Banneker School Transportation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3ABC09-7A85-BAA6-36B2-B7B5089E0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Courtesy Nathan Bailey, Edwin Washington Project</a:t>
            </a:r>
          </a:p>
        </p:txBody>
      </p:sp>
    </p:spTree>
    <p:extLst>
      <p:ext uri="{BB962C8B-B14F-4D97-AF65-F5344CB8AC3E}">
        <p14:creationId xmlns:p14="http://schemas.microsoft.com/office/powerpoint/2010/main" val="502080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45BB48-BE9D-B0DA-BBB9-4F9197F08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776" y="166688"/>
            <a:ext cx="8439813" cy="59234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8FEB21-6E6A-6D01-3B40-5EAD74C7B594}"/>
              </a:ext>
            </a:extLst>
          </p:cNvPr>
          <p:cNvSpPr txBox="1"/>
          <p:nvPr/>
        </p:nvSpPr>
        <p:spPr>
          <a:xfrm>
            <a:off x="2329132" y="6044612"/>
            <a:ext cx="6651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Sulva Warner and Bus 16 in front of Carver 1955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4DD26-1732-3C44-144F-B41E0E769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Courtesy Nathan Bailey, Edwin Washington Project</a:t>
            </a:r>
          </a:p>
        </p:txBody>
      </p:sp>
    </p:spTree>
    <p:extLst>
      <p:ext uri="{BB962C8B-B14F-4D97-AF65-F5344CB8AC3E}">
        <p14:creationId xmlns:p14="http://schemas.microsoft.com/office/powerpoint/2010/main" val="1812195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DEDA83-589B-CEEE-B096-C2EFCCE80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442" y="1180786"/>
            <a:ext cx="7459116" cy="44964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D09110-E69C-EC8B-6419-CDCBCD0417DC}"/>
              </a:ext>
            </a:extLst>
          </p:cNvPr>
          <p:cNvSpPr txBox="1"/>
          <p:nvPr/>
        </p:nvSpPr>
        <p:spPr>
          <a:xfrm>
            <a:off x="4830796" y="409418"/>
            <a:ext cx="2579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1955 Bus Route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A2B80-A95E-8F6A-DD29-0DF7CD695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Courtesy Nathan Bailey, Edwin Washington Project</a:t>
            </a:r>
          </a:p>
        </p:txBody>
      </p:sp>
    </p:spTree>
    <p:extLst>
      <p:ext uri="{BB962C8B-B14F-4D97-AF65-F5344CB8AC3E}">
        <p14:creationId xmlns:p14="http://schemas.microsoft.com/office/powerpoint/2010/main" val="1500329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A05DD7-0B08-097B-7C94-FF103705E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5684" y="128338"/>
            <a:ext cx="9276348" cy="63210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E0EC22-E268-6913-8755-81A687A536BA}"/>
              </a:ext>
            </a:extLst>
          </p:cNvPr>
          <p:cNvSpPr txBox="1"/>
          <p:nvPr/>
        </p:nvSpPr>
        <p:spPr>
          <a:xfrm>
            <a:off x="445168" y="2634916"/>
            <a:ext cx="1201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Bus Route</a:t>
            </a:r>
          </a:p>
          <a:p>
            <a:pPr algn="ctr"/>
            <a:r>
              <a:rPr lang="en-US" dirty="0"/>
              <a:t>32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4FA03F-41D6-1996-7120-FA523D463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Courtesy Nathan Bailey, Edwin Washington Project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F94068-A668-5F6E-C508-70D5CC375AE4}"/>
              </a:ext>
            </a:extLst>
          </p:cNvPr>
          <p:cNvSpPr txBox="1"/>
          <p:nvPr/>
        </p:nvSpPr>
        <p:spPr>
          <a:xfrm>
            <a:off x="3184354" y="3485132"/>
            <a:ext cx="7120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Banneker</a:t>
            </a:r>
          </a:p>
        </p:txBody>
      </p:sp>
    </p:spTree>
    <p:extLst>
      <p:ext uri="{BB962C8B-B14F-4D97-AF65-F5344CB8AC3E}">
        <p14:creationId xmlns:p14="http://schemas.microsoft.com/office/powerpoint/2010/main" val="3079832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C536D3-3F93-BD8E-503A-96028A227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49" y="96242"/>
            <a:ext cx="4814802" cy="62443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2F81FF-6FC5-D42E-1829-40BCFD442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182" y="156416"/>
            <a:ext cx="4760108" cy="618421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D354F6-BAC4-C690-CE13-02FE45EA5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Courtesy Nathan Bailey, Edwin Washington Project</a:t>
            </a:r>
          </a:p>
        </p:txBody>
      </p:sp>
    </p:spTree>
    <p:extLst>
      <p:ext uri="{BB962C8B-B14F-4D97-AF65-F5344CB8AC3E}">
        <p14:creationId xmlns:p14="http://schemas.microsoft.com/office/powerpoint/2010/main" val="2452257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FCA270-81AA-8AF4-8FED-31F2F1D6ABA2}"/>
              </a:ext>
            </a:extLst>
          </p:cNvPr>
          <p:cNvSpPr txBox="1"/>
          <p:nvPr/>
        </p:nvSpPr>
        <p:spPr>
          <a:xfrm>
            <a:off x="806125" y="1612232"/>
            <a:ext cx="105487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Banneker Elementary School opened in 1948 as a solution to overcrowded ‘colored’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School buses driven by adult and student bus drivers drove buses to Banneker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Students that lived close by (such as those in St. Louis) walked to Banneker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Banneker also served as a transfer point for students attending Douglass High School (Bus 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LCPS records shown herein document those drivers, the buses they drove and the routes they traveled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B81592-2674-C53F-05AD-F0D39655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Courtesy Nathan Bailey, Edwin Washington Project</a:t>
            </a:r>
          </a:p>
        </p:txBody>
      </p:sp>
    </p:spTree>
    <p:extLst>
      <p:ext uri="{BB962C8B-B14F-4D97-AF65-F5344CB8AC3E}">
        <p14:creationId xmlns:p14="http://schemas.microsoft.com/office/powerpoint/2010/main" val="509232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69D133-1A6B-67A7-C945-B516CF448FB6}"/>
              </a:ext>
            </a:extLst>
          </p:cNvPr>
          <p:cNvSpPr txBox="1"/>
          <p:nvPr/>
        </p:nvSpPr>
        <p:spPr>
          <a:xfrm>
            <a:off x="6096000" y="3429000"/>
            <a:ext cx="58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. . 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A675D8-0474-30F3-4E1B-3D05CD51E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78" y="151454"/>
            <a:ext cx="4592107" cy="6241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6B7E9-F2CE-39B1-BC09-24695E558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77" y="151453"/>
            <a:ext cx="4980048" cy="6257299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2096AD-3739-7A6B-39CB-306951148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Courtesy Nathan Bailey, Edwin Washington Project</a:t>
            </a:r>
          </a:p>
        </p:txBody>
      </p:sp>
    </p:spTree>
    <p:extLst>
      <p:ext uri="{BB962C8B-B14F-4D97-AF65-F5344CB8AC3E}">
        <p14:creationId xmlns:p14="http://schemas.microsoft.com/office/powerpoint/2010/main" val="2792710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erson&#10;&#10;AI-generated content may be incorrect.">
            <a:extLst>
              <a:ext uri="{FF2B5EF4-FFF2-40B4-BE49-F238E27FC236}">
                <a16:creationId xmlns:a16="http://schemas.microsoft.com/office/drawing/2014/main" id="{6045EA89-6CA5-AFFF-8210-3FDFD2A48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0" y="396929"/>
            <a:ext cx="7353300" cy="527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D86362-66BA-B993-4CB1-E86D35E7839E}"/>
              </a:ext>
            </a:extLst>
          </p:cNvPr>
          <p:cNvSpPr txBox="1"/>
          <p:nvPr/>
        </p:nvSpPr>
        <p:spPr>
          <a:xfrm>
            <a:off x="1973999" y="5775144"/>
            <a:ext cx="7356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Student Bus Driver Norman Brooks, Class of 1955 Douglass High School </a:t>
            </a:r>
          </a:p>
          <a:p>
            <a:pPr algn="ctr"/>
            <a:r>
              <a:rPr lang="en-US" dirty="0"/>
              <a:t>Picture courtesy Gertrude Evans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732A7-DF80-84F0-C1D5-C94F4F389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Courtesy Nathan Bailey, Edwin Washington Project</a:t>
            </a:r>
          </a:p>
        </p:txBody>
      </p:sp>
    </p:spTree>
    <p:extLst>
      <p:ext uri="{BB962C8B-B14F-4D97-AF65-F5344CB8AC3E}">
        <p14:creationId xmlns:p14="http://schemas.microsoft.com/office/powerpoint/2010/main" val="1902264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E4DD23-115C-4D26-2CA7-A70F4203B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097" y="137111"/>
            <a:ext cx="6855995" cy="558297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0F9CA-FBCA-3B53-6018-B3FDDDDF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Courtesy Nathan Bailey, Edwin Washington Project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E196C0-410A-6519-F0B1-F368574E1E6E}"/>
              </a:ext>
            </a:extLst>
          </p:cNvPr>
          <p:cNvSpPr txBox="1"/>
          <p:nvPr/>
        </p:nvSpPr>
        <p:spPr>
          <a:xfrm>
            <a:off x="1291422" y="5843006"/>
            <a:ext cx="9275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On May 16, 1953 the Washington Senators played the St. Louis Browns at Washington D.C.’s Griffith Stadium. </a:t>
            </a:r>
          </a:p>
          <a:p>
            <a:pPr algn="ctr"/>
            <a:r>
              <a:rPr lang="en-US" sz="1400" dirty="0"/>
              <a:t>Banneker Elementary is located in the village of St. Louis, so the choice of this particular game, was likely intentional.</a:t>
            </a:r>
          </a:p>
        </p:txBody>
      </p:sp>
    </p:spTree>
    <p:extLst>
      <p:ext uri="{BB962C8B-B14F-4D97-AF65-F5344CB8AC3E}">
        <p14:creationId xmlns:p14="http://schemas.microsoft.com/office/powerpoint/2010/main" val="1253736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BAFA78-5372-41AF-58F0-E57590928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573" y="130122"/>
            <a:ext cx="4456854" cy="55710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246518-2633-BA72-C989-FC6BB93F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Courtesy Nathan Bailey, Edwin Washington Project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2825D9-806B-0418-CBEA-C96DACA43C1B}"/>
              </a:ext>
            </a:extLst>
          </p:cNvPr>
          <p:cNvSpPr txBox="1"/>
          <p:nvPr/>
        </p:nvSpPr>
        <p:spPr>
          <a:xfrm>
            <a:off x="2891365" y="5775159"/>
            <a:ext cx="6893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Banneker Principal Mr. Augustus L. Lacey </a:t>
            </a: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</a:rPr>
              <a:t>1947-1953</a:t>
            </a:r>
            <a:endParaRPr lang="en-US" dirty="0"/>
          </a:p>
          <a:p>
            <a:pPr algn="ctr"/>
            <a:r>
              <a:rPr lang="en-US" dirty="0"/>
              <a:t>Picture </a:t>
            </a:r>
            <a:r>
              <a:rPr lang="en-US"/>
              <a:t>courtesy Banneker </a:t>
            </a:r>
            <a:r>
              <a:rPr lang="en-US" dirty="0"/>
              <a:t>Elementary Principal Mr. Robert Carter</a:t>
            </a:r>
          </a:p>
        </p:txBody>
      </p:sp>
    </p:spTree>
    <p:extLst>
      <p:ext uri="{BB962C8B-B14F-4D97-AF65-F5344CB8AC3E}">
        <p14:creationId xmlns:p14="http://schemas.microsoft.com/office/powerpoint/2010/main" val="95276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7EDC40-4CF5-BF4E-9347-0932A1EBB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82" y="298233"/>
            <a:ext cx="4664965" cy="6045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EAB03-F002-6D5A-88E6-0806F9012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988" y="277433"/>
            <a:ext cx="4914161" cy="60789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0928AC-009A-CA0D-5B77-990D3A0F06B8}"/>
              </a:ext>
            </a:extLst>
          </p:cNvPr>
          <p:cNvSpPr txBox="1"/>
          <p:nvPr/>
        </p:nvSpPr>
        <p:spPr>
          <a:xfrm>
            <a:off x="3278038" y="638352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C567AA-1304-BC07-066E-3EDE36D0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Courtesy Nathan Bailey, Edwin Washington Project</a:t>
            </a:r>
          </a:p>
        </p:txBody>
      </p:sp>
    </p:spTree>
    <p:extLst>
      <p:ext uri="{BB962C8B-B14F-4D97-AF65-F5344CB8AC3E}">
        <p14:creationId xmlns:p14="http://schemas.microsoft.com/office/powerpoint/2010/main" val="564716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19EBC1-2836-898A-2792-CCFF75931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44" y="1395663"/>
            <a:ext cx="10687947" cy="41549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1A6FFA-FFF7-4512-F1F9-5694B84256CB}"/>
              </a:ext>
            </a:extLst>
          </p:cNvPr>
          <p:cNvSpPr txBox="1"/>
          <p:nvPr/>
        </p:nvSpPr>
        <p:spPr>
          <a:xfrm>
            <a:off x="4830796" y="655608"/>
            <a:ext cx="2579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1955 Bus Route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B5694E-3444-CE6C-EDCA-35C0C10F7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Courtesy Nathan Bailey, Edwin Washington Project</a:t>
            </a:r>
          </a:p>
        </p:txBody>
      </p:sp>
    </p:spTree>
    <p:extLst>
      <p:ext uri="{BB962C8B-B14F-4D97-AF65-F5344CB8AC3E}">
        <p14:creationId xmlns:p14="http://schemas.microsoft.com/office/powerpoint/2010/main" val="3601499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863C26-9955-DCBF-CA39-0305CC579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170" y="148558"/>
            <a:ext cx="9196214" cy="62136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F91FEC-C56F-9565-E776-10F45324F566}"/>
              </a:ext>
            </a:extLst>
          </p:cNvPr>
          <p:cNvSpPr txBox="1"/>
          <p:nvPr/>
        </p:nvSpPr>
        <p:spPr>
          <a:xfrm>
            <a:off x="228600" y="2827421"/>
            <a:ext cx="1201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Bus Route</a:t>
            </a:r>
          </a:p>
          <a:p>
            <a:pPr algn="ctr"/>
            <a:r>
              <a:rPr lang="en-US" dirty="0"/>
              <a:t>16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4EDAA3-DCA7-575A-9E25-8BBBDEEB4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Courtesy Nathan Bailey, Edwin Washington Project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7620A-4428-7248-E740-6660FDC929F4}"/>
              </a:ext>
            </a:extLst>
          </p:cNvPr>
          <p:cNvSpPr txBox="1"/>
          <p:nvPr/>
        </p:nvSpPr>
        <p:spPr>
          <a:xfrm>
            <a:off x="3244514" y="5013151"/>
            <a:ext cx="7120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Banneker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04A2A7-74E5-DA9C-1C3A-723E4C420D4D}"/>
              </a:ext>
            </a:extLst>
          </p:cNvPr>
          <p:cNvSpPr txBox="1"/>
          <p:nvPr/>
        </p:nvSpPr>
        <p:spPr>
          <a:xfrm>
            <a:off x="2201773" y="5161547"/>
            <a:ext cx="7120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Willisville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160695-E1F7-4276-CE21-BE1ED49BE9F9}"/>
              </a:ext>
            </a:extLst>
          </p:cNvPr>
          <p:cNvSpPr txBox="1"/>
          <p:nvPr/>
        </p:nvSpPr>
        <p:spPr>
          <a:xfrm>
            <a:off x="6368715" y="461180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Carver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CDD38C-3FAD-6B75-9B99-D4D90CE6E3B0}"/>
              </a:ext>
            </a:extLst>
          </p:cNvPr>
          <p:cNvSpPr txBox="1"/>
          <p:nvPr/>
        </p:nvSpPr>
        <p:spPr>
          <a:xfrm>
            <a:off x="10660001" y="1732516"/>
            <a:ext cx="7056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Douglass</a:t>
            </a:r>
          </a:p>
        </p:txBody>
      </p:sp>
    </p:spTree>
    <p:extLst>
      <p:ext uri="{BB962C8B-B14F-4D97-AF65-F5344CB8AC3E}">
        <p14:creationId xmlns:p14="http://schemas.microsoft.com/office/powerpoint/2010/main" val="2415181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286</Words>
  <Application>Microsoft Office PowerPoint</Application>
  <PresentationFormat>Widescreen</PresentationFormat>
  <Paragraphs>39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Larry Roeder</dc:creator>
  <cp:lastModifiedBy>Larry Roeder</cp:lastModifiedBy>
  <cp:revision>51</cp:revision>
  <cp:lastPrinted>2025-07-05T22:05:12Z</cp:lastPrinted>
  <dcterms:created xsi:type="dcterms:W3CDTF">2025-07-03T16:14:58Z</dcterms:created>
  <dcterms:modified xsi:type="dcterms:W3CDTF">2025-07-10T18:27:06Z</dcterms:modified>
</cp:coreProperties>
</file>