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56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4442-2A91-472D-C388-9A12F2162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AD717-389B-D9F0-B1C0-4F42BF2E3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3F06E-3CCB-A404-7C01-AB469060C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9F94-1EDD-47A4-A5CB-1D1A160CD83E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0AA6-97A6-1E76-49A5-52157582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25724-B590-C20B-FDFC-7F9FEC17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9FA-CEBD-4C8A-9DDB-4F1809F2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77E6-BEEE-A12A-1302-F4262389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7F26E-A1EF-6E0D-FAAA-BA203FAF2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1E83D-2CC4-A12A-F266-B791E72F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9F94-1EDD-47A4-A5CB-1D1A160CD83E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7A165-6CB8-58F1-78BC-1C6BC3AB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44A86-5A1E-B2A3-7284-47CD15F7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9FA-CEBD-4C8A-9DDB-4F1809F2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C9FBA-F84A-804F-1BB7-4090E3187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09F12-2598-AC32-5159-8831F1C51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FD889-2D24-6865-366B-156AE3BD0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9F94-1EDD-47A4-A5CB-1D1A160CD83E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BBC25-A969-9052-CEF4-04999440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80D77-8746-3012-1F1E-200DD64C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9FA-CEBD-4C8A-9DDB-4F1809F2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9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FF20F-0D0E-BA0F-9F28-FCBF62C5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B9C0-FA2E-D30E-B87E-44D58BF0F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BCB6A-D312-2653-2961-52E25DB7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9F94-1EDD-47A4-A5CB-1D1A160CD83E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E6E21-FD87-24C8-DE0C-8575EF594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157EC-69D0-EB5C-9FC9-FE63E2AE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9FA-CEBD-4C8A-9DDB-4F1809F2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3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8F66-3A7E-A434-E658-49D77A0E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6F287-661E-B8F1-B839-2F202A2F4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648B1-36CB-3888-7A8F-C20CC12DF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9F94-1EDD-47A4-A5CB-1D1A160CD83E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754BD-569C-0372-0A99-7A262757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372E0-A8E7-DAFF-08F6-38EEF19FC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9FA-CEBD-4C8A-9DDB-4F1809F2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4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07F2-1AF7-D587-C77C-11F6A292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7CFB0-59F4-0FD8-07AE-3518648E7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01432-0C9A-ECA9-AFF3-9EB51EF85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69E58-E442-6978-B6DF-07A2903D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9F94-1EDD-47A4-A5CB-1D1A160CD83E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B6597-E59A-40DF-45D1-0ED60145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8F3FB-045A-6064-869E-5DDBA7BD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9FA-CEBD-4C8A-9DDB-4F1809F2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6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AC39-58D6-A929-0B4A-8295121C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3A943-273E-0D95-7BB1-4096AE81A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543D1-C2CA-BF49-D2FB-1470BF82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9C9BD-98F3-9048-13DB-795B23500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111683-A41A-8011-EB54-81DC77E08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C46E4-10CF-C80A-B3F9-E543A31DA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9F94-1EDD-47A4-A5CB-1D1A160CD83E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94222-5647-047C-7F11-1947D05D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00B16-DF58-AB94-FF4D-9418238F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9FA-CEBD-4C8A-9DDB-4F1809F2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9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A97C-47C5-3DDA-5B65-99750EB1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6BC20-4EF5-C9CB-0B4E-508461A3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9F94-1EDD-47A4-A5CB-1D1A160CD83E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DA3EB-59AB-DA12-EE82-AEA73746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A0DD5-A1A9-953E-F318-86E7F12C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9FA-CEBD-4C8A-9DDB-4F1809F2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7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1E90D-5D15-174A-C229-4DB02941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9F94-1EDD-47A4-A5CB-1D1A160CD83E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24557-8F7C-F04B-6133-D0C40DF7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94B90-5D74-7A70-D87C-4F91313E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9FA-CEBD-4C8A-9DDB-4F1809F2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2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7D67-B53A-4614-5781-6660D2AE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C8D20-057A-C577-F5BA-B5AD24D7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1AEE8-9F90-F025-B201-FB0A19462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DCC9A-BAE2-C27B-9699-060C79AD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9F94-1EDD-47A4-A5CB-1D1A160CD83E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3EAF9-5B8C-32E7-867B-DC2E0B8E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635B2-0493-0475-4116-1D8C1189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9FA-CEBD-4C8A-9DDB-4F1809F2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4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CE47-9E20-5388-3702-B2BFEF44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F178C-ED48-1C7D-6C50-0DB0D14EE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7F633-6EF7-649E-F387-70FD8FD1F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9AEF1-2F95-F079-279B-64E593DD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59F94-1EDD-47A4-A5CB-1D1A160CD83E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3B7BE-3AF3-AC99-6AE2-4867045A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3EE-6331-4418-04A7-F4A854E69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A9FA-CEBD-4C8A-9DDB-4F1809F2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5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7D6B66-878B-9DB2-3C0B-D7775AC0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5CFBA-5CC9-4FE3-DA14-DA4740FCF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D4DB2-E9A6-EA6F-0047-C4F1A795A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9F94-1EDD-47A4-A5CB-1D1A160CD83E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1C17-36D0-059D-9195-6C3850E23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02508-0AD0-31E3-721C-4523F193C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D4A9FA-CEBD-4C8A-9DDB-4F1809F2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3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F22E0C-9C69-00A3-C294-B10004348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9956" y="205370"/>
            <a:ext cx="4954234" cy="64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8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9EBC1-2836-898A-2792-CCFF75931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44" y="1395663"/>
            <a:ext cx="10687947" cy="41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9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63C26-9955-DCBF-CA39-0305CC57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15" y="240632"/>
            <a:ext cx="9591895" cy="648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8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45BB48-BE9D-B0DA-BBB9-4F9197F08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6687"/>
            <a:ext cx="92964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9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EDA83-589B-CEEE-B096-C2EFCCE80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442" y="1180786"/>
            <a:ext cx="7459116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2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A05DD7-0B08-097B-7C94-FF103705E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991" y="128337"/>
            <a:ext cx="9738118" cy="663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32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Larry Roeder</dc:creator>
  <cp:lastModifiedBy>Larry Roeder</cp:lastModifiedBy>
  <cp:revision>13</cp:revision>
  <dcterms:created xsi:type="dcterms:W3CDTF">2025-07-03T16:14:58Z</dcterms:created>
  <dcterms:modified xsi:type="dcterms:W3CDTF">2025-07-03T16:50:17Z</dcterms:modified>
</cp:coreProperties>
</file>